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81724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394" y="3789040"/>
            <a:ext cx="75247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5" y="1268760"/>
            <a:ext cx="115538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29097"/>
            <a:ext cx="116014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07712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1701" y="515719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1612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281237"/>
            <a:ext cx="78486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753" y="2420888"/>
            <a:ext cx="110394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877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284984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4221088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5008166"/>
            <a:ext cx="10297144" cy="1590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229200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58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5085184"/>
            <a:ext cx="4025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598" y="5964860"/>
            <a:ext cx="1822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6510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7680" y="436510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66862"/>
            <a:ext cx="10858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0675"/>
            <a:ext cx="108299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85925"/>
            <a:ext cx="107823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37012"/>
            <a:ext cx="11161240" cy="2296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38262"/>
            <a:ext cx="10925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38300"/>
            <a:ext cx="10715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629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93610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79987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76462"/>
            <a:ext cx="108775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7325"/>
            <a:ext cx="11677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6074" y="4625198"/>
            <a:ext cx="17357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774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412776"/>
            <a:ext cx="16478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2348880"/>
            <a:ext cx="720090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146288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85887"/>
            <a:ext cx="11791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9154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95550"/>
            <a:ext cx="116586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7349"/>
            <a:ext cx="11161240" cy="55760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